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8748bc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8748bc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8748bc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8748bc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8748bc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8748bc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b8748bc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b8748bc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b8748bc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b8748bc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b8748bc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b8748bc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b8748bc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b8748bc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fb8748bc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fb8748bc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attributes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31375" y="1077750"/>
            <a:ext cx="5637600" cy="29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the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Rules.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href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alt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56750" y="4249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46700" y="1326050"/>
            <a:ext cx="5430600" cy="25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information about the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Attributes that are the modifier.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the behaviour of that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00" y="3747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A</a:t>
            </a:r>
            <a:r>
              <a:rPr lang="en-GB"/>
              <a:t>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53550" y="1089675"/>
            <a:ext cx="5963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Should always be applied with the start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Applied with its name and value pair.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 and values are case sensitive.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add multiple attributes in one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67250" y="3847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57225" y="1191300"/>
            <a:ext cx="5631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&lt;a&gt; tag defines a hyperlink.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Hyperlink redirects us to a different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Href attribute specifies the URL of the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new file and name it attributes.html.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57225" y="475150"/>
            <a:ext cx="5735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Href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17500" y="1237350"/>
            <a:ext cx="6164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&lt;img&gt; tag - insert or embed an image in an HTML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Src attribute - path to the image to be displayed.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 will be in the directory.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77300" y="4651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Src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6773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Style attribute is used to add styles to an element,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Colour, font, size,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Also called inline css.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677300" y="41490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Attribute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787800" y="1257425"/>
            <a:ext cx="4546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 an image yourself and change it’s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height and width.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697400" y="4349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